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70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71" r:id="rId20"/>
    <p:sldId id="272" r:id="rId21"/>
    <p:sldId id="285" r:id="rId22"/>
    <p:sldId id="283" r:id="rId23"/>
    <p:sldId id="284" r:id="rId24"/>
    <p:sldId id="286" r:id="rId25"/>
    <p:sldId id="287" r:id="rId26"/>
    <p:sldId id="288" r:id="rId27"/>
    <p:sldId id="289" r:id="rId28"/>
    <p:sldId id="290" r:id="rId29"/>
    <p:sldId id="263" r:id="rId30"/>
  </p:sldIdLst>
  <p:sldSz cx="9144000" cy="5143500" type="screen16x9"/>
  <p:notesSz cx="6858000" cy="9144000"/>
  <p:embeddedFontLst>
    <p:embeddedFont>
      <p:font typeface="Rubik" panose="020B0604020202020204" charset="-79"/>
      <p:regular r:id="rId32"/>
      <p:bold r:id="rId33"/>
      <p:italic r:id="rId34"/>
      <p:boldItalic r:id="rId35"/>
    </p:embeddedFont>
    <p:embeddedFont>
      <p:font typeface="Rubik Light" panose="020B0604020202020204" charset="-79"/>
      <p:regular r:id="rId36"/>
      <p:bold r:id="rId37"/>
      <p:italic r:id="rId38"/>
      <p:boldItalic r:id="rId39"/>
    </p:embeddedFont>
    <p:embeddedFont>
      <p:font typeface="Rubik SemiBold" panose="020B0604020202020204" charset="-79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88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373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297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735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430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543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410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57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21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559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846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125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368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462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038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436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81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151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748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67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872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423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71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87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dzakyabhiyasa/FinalTask_Kalbe-virtual-internship" TargetMode="External"/><Relationship Id="rId5" Type="http://schemas.openxmlformats.org/officeDocument/2006/relationships/hyperlink" Target="https://drive.google.com/drive/folders/1ndrE-zYSfpdQ8CI006l_woPzoN0IatkB?usp=drive_link" TargetMode="Externa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327724"/>
            <a:ext cx="6075057" cy="10464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Machine Learning Project </a:t>
            </a:r>
            <a:r>
              <a:rPr lang="en-ID" sz="20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(</a:t>
            </a:r>
            <a:r>
              <a:rPr lang="en-ID" sz="20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Regresion</a:t>
            </a:r>
            <a:r>
              <a:rPr lang="en-ID" sz="20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and Clustering Model)</a:t>
            </a:r>
            <a:endParaRPr lang="en-ID" sz="36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457400"/>
            <a:ext cx="43920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Scientist</a:t>
            </a:r>
            <a:endParaRPr sz="25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090100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Syafiq Dzaky Abhiyasa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34575" y="4135175"/>
            <a:ext cx="4392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Batch August 2023</a:t>
            </a:r>
            <a:endParaRPr sz="2000" b="1" i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FAC68-687E-8613-430A-B0C0CE352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576" y="154730"/>
            <a:ext cx="1320108" cy="6386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3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E78FB-5133-07D7-F6F9-1EE75A34E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179" y="2920097"/>
            <a:ext cx="2740323" cy="1885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A7E6A3-346B-337D-66F4-5D4C8BF66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57" y="1566494"/>
            <a:ext cx="2855886" cy="2707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1C435-3100-7287-F644-DC0EBF473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380" y="1353366"/>
            <a:ext cx="2382730" cy="18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3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A0380-65A1-3C87-3008-88FFEC0A6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50" y="1648342"/>
            <a:ext cx="4791471" cy="1399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3AAB5-6241-C153-5859-5CD9BF51B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50" y="3388160"/>
            <a:ext cx="6105785" cy="141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9D3B3-34E4-1C27-9AE0-4845A8980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859" y="629478"/>
            <a:ext cx="2174950" cy="26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3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6E7F1-E8D0-DD0F-1CAA-B1E37361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85" y="1639380"/>
            <a:ext cx="7647213" cy="225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2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469218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2449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3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7B544-0AF4-5B78-DDFB-1FC9916C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39" y="1042848"/>
            <a:ext cx="1694408" cy="1765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FC4A1B-3FA3-5500-F48D-5C6B6ADD8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655" y="1035269"/>
            <a:ext cx="6491789" cy="39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3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E00F0-D973-0212-0F24-1A194E074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013" y="1901132"/>
            <a:ext cx="5517358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17472" y="45627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271624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3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F5C-4B02-ECD0-0015-6AE02B034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28" y="1056409"/>
            <a:ext cx="6892344" cy="37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3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3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64CB0-E4ED-9FC4-FF2D-917FB42DE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22" y="1453850"/>
            <a:ext cx="7211955" cy="1610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40F82-F998-5A31-26B6-6F90B4FE3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575" y="3190697"/>
            <a:ext cx="4770233" cy="14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2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17472" y="45627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271624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3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9C4FF2-9407-CE77-0ECA-7735116EF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89" y="1056409"/>
            <a:ext cx="6632554" cy="37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1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</a:t>
            </a: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Clustering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4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DC2F1-38D6-2965-DEBB-CA7203314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621" y="1327059"/>
            <a:ext cx="4759266" cy="1378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997FBB-6731-F764-D0DF-6A57C92BC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34" y="1332029"/>
            <a:ext cx="2631728" cy="34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6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426858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</a:t>
            </a: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Clustering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271624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4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CC3B4-469A-5B74-8F20-B5CC9FC63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827" y="966874"/>
            <a:ext cx="5479773" cy="39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7705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249274" y="1017882"/>
            <a:ext cx="2001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Syafiq Dzaky Abhiyasa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03445" y="2368504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My</a:t>
            </a: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 </a:t>
            </a:r>
            <a:r>
              <a:rPr lang="en" sz="2000" dirty="0"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Experience</a:t>
            </a:r>
            <a:endParaRPr sz="2000" dirty="0">
              <a:latin typeface="Rubik" panose="020B0604020202020204" charset="-79"/>
              <a:ea typeface="Rubik SemiBold"/>
              <a:cs typeface="Rubik" panose="020B0604020202020204" charset="-79"/>
              <a:sym typeface="Rubik SemiBold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3952875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294775" y="1648025"/>
            <a:ext cx="3740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IT Officer</a:t>
            </a:r>
            <a:endParaRPr sz="1600" b="1" dirty="0"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294775" y="2709450"/>
            <a:ext cx="3740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Social Media Development</a:t>
            </a:r>
            <a:endParaRPr sz="1600" dirty="0"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94775" y="3828648"/>
            <a:ext cx="3740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Creative Design</a:t>
            </a:r>
            <a:endParaRPr sz="1600" dirty="0"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503445" y="2861104"/>
            <a:ext cx="37401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I am Syafiq, a fresh graduate of the Information Systems study program with a concentration in Enterprise Data Engineering, I have a great interest in having a career in the world of data. I have good interpersonal skills, allowing me to work individually or as part of a team. I can work under pressure to set goals as a challenge at work, Organized and dependable successful at managing multiple priorities with a positive attitude. Willingness to take on added responsibilities to meet team goals</a:t>
            </a:r>
            <a:endParaRPr sz="12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85;p15">
            <a:extLst>
              <a:ext uri="{FF2B5EF4-FFF2-40B4-BE49-F238E27FC236}">
                <a16:creationId xmlns:a16="http://schemas.microsoft.com/office/drawing/2014/main" id="{C823FEB1-E9C9-03EC-9D1E-8A2D6722C213}"/>
              </a:ext>
            </a:extLst>
          </p:cNvPr>
          <p:cNvSpPr txBox="1"/>
          <p:nvPr/>
        </p:nvSpPr>
        <p:spPr>
          <a:xfrm>
            <a:off x="5294775" y="2005613"/>
            <a:ext cx="233050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/>
              <a:t>PT. Trimurti Drilling Indonesia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/>
              <a:t>2023 - Now </a:t>
            </a:r>
            <a:endParaRPr sz="1200" b="1" dirty="0"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  <p:sp>
        <p:nvSpPr>
          <p:cNvPr id="3" name="Google Shape;85;p15">
            <a:extLst>
              <a:ext uri="{FF2B5EF4-FFF2-40B4-BE49-F238E27FC236}">
                <a16:creationId xmlns:a16="http://schemas.microsoft.com/office/drawing/2014/main" id="{BB9AB1D7-0D48-63A6-F8D9-B8F67F9EDB8B}"/>
              </a:ext>
            </a:extLst>
          </p:cNvPr>
          <p:cNvSpPr txBox="1"/>
          <p:nvPr/>
        </p:nvSpPr>
        <p:spPr>
          <a:xfrm>
            <a:off x="5294775" y="3064350"/>
            <a:ext cx="233050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/>
              <a:t>Smash Indonesia (Internship)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/>
              <a:t>2022 - 2023 </a:t>
            </a:r>
            <a:endParaRPr sz="1200" b="1" dirty="0"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  <p:sp>
        <p:nvSpPr>
          <p:cNvPr id="4" name="Google Shape;85;p15">
            <a:extLst>
              <a:ext uri="{FF2B5EF4-FFF2-40B4-BE49-F238E27FC236}">
                <a16:creationId xmlns:a16="http://schemas.microsoft.com/office/drawing/2014/main" id="{9C37D260-D906-FD63-85F0-CC8A3EA4F331}"/>
              </a:ext>
            </a:extLst>
          </p:cNvPr>
          <p:cNvSpPr txBox="1"/>
          <p:nvPr/>
        </p:nvSpPr>
        <p:spPr>
          <a:xfrm>
            <a:off x="5294775" y="4171275"/>
            <a:ext cx="286856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/>
              <a:t>Dimnum</a:t>
            </a:r>
            <a:r>
              <a:rPr lang="en-ID" sz="1200" dirty="0"/>
              <a:t> Indonesia and etc. (Freelance)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/>
              <a:t>2021 - 2023 </a:t>
            </a:r>
            <a:endParaRPr sz="1200" b="1" dirty="0"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47512-8F15-15CD-21D7-62FA1D046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80" y="245027"/>
            <a:ext cx="2131840" cy="2124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</a:t>
            </a: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Clustering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4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2954C-04F6-01F5-26CC-DFE9F560C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81" y="1453850"/>
            <a:ext cx="7527235" cy="1080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D09A6-0AA4-6A35-8CAE-4419E8EB1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199" y="2825050"/>
            <a:ext cx="7317600" cy="146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75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426858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</a:t>
            </a: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Clustering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271624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4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24AA3-6A50-78B8-3BF0-21544747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65" y="1138504"/>
            <a:ext cx="4239653" cy="357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65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</a:t>
            </a: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Clustering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4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1D556-6542-ED85-B51F-D4BD2EA37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337" y="1453850"/>
            <a:ext cx="5665325" cy="261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49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</a:t>
            </a: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Clustering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4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0FB87-7F62-50BE-FB17-D2064A7B7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00" y="1327059"/>
            <a:ext cx="4419983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45627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</a:t>
            </a: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Clustering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271624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4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D097D-51E2-D8F2-AA12-25AED1B13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52" y="2371415"/>
            <a:ext cx="2826697" cy="4006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CF8BEBA-9730-52B3-6E0E-08B58C309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3" y="1056409"/>
            <a:ext cx="4158974" cy="382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255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</a:t>
            </a: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Clustering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4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EC1B7-EF5C-38C0-ABE3-CAD69BDE5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34" y="1327059"/>
            <a:ext cx="4793276" cy="32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20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503583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Kesimpulan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A842B-8560-7770-2EA4-D0BEA9138314}"/>
              </a:ext>
            </a:extLst>
          </p:cNvPr>
          <p:cNvSpPr txBox="1"/>
          <p:nvPr/>
        </p:nvSpPr>
        <p:spPr>
          <a:xfrm>
            <a:off x="4463555" y="1518034"/>
            <a:ext cx="406841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 1</a:t>
            </a:r>
          </a:p>
          <a:p>
            <a:endParaRPr lang="en-ID" sz="1600" b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terbesar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Ciri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peringkat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ketiga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(transaction, quantity, total amount).</a:t>
            </a:r>
          </a:p>
          <a:p>
            <a:b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Rekomendasi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D" sz="12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Memperkuat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minat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dominan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4BAC1-B2EF-ADDE-736D-4B75D7A289CD}"/>
              </a:ext>
            </a:extLst>
          </p:cNvPr>
          <p:cNvSpPr txBox="1"/>
          <p:nvPr/>
        </p:nvSpPr>
        <p:spPr>
          <a:xfrm>
            <a:off x="503583" y="1518035"/>
            <a:ext cx="39599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 0</a:t>
            </a:r>
          </a:p>
          <a:p>
            <a:endParaRPr lang="en-ID" sz="12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paling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rendah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peringkat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tertinggi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D" sz="12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Rekomendasi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D" sz="12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Tawarkan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loyalitas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tetap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Lakukan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penilaian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kepuasan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Dorong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penjualan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harga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4905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503583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Kesimpulan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A842B-8560-7770-2EA4-D0BEA9138314}"/>
              </a:ext>
            </a:extLst>
          </p:cNvPr>
          <p:cNvSpPr txBox="1"/>
          <p:nvPr/>
        </p:nvSpPr>
        <p:spPr>
          <a:xfrm>
            <a:off x="4572000" y="1384955"/>
            <a:ext cx="406841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 3</a:t>
            </a:r>
          </a:p>
          <a:p>
            <a:endParaRPr lang="en-ID" sz="1600" b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karakteristik</a:t>
            </a:r>
            <a:r>
              <a:rPr lang="en-ID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peringkat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terendah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b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Rekomendasi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D" sz="12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potongan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harga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merangsang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barang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penelitian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mengenali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97D0F-86CD-FA41-FB17-7B03288BAB4C}"/>
              </a:ext>
            </a:extLst>
          </p:cNvPr>
          <p:cNvSpPr txBox="1"/>
          <p:nvPr/>
        </p:nvSpPr>
        <p:spPr>
          <a:xfrm>
            <a:off x="503583" y="1569622"/>
            <a:ext cx="41455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 2</a:t>
            </a:r>
          </a:p>
          <a:p>
            <a:endParaRPr lang="en-ID" sz="1600" b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karakteristik</a:t>
            </a:r>
            <a:r>
              <a:rPr lang="en-ID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menduduki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tertinggi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b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Rekomendasi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D" sz="1200" b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Rutin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merangsang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penjualan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harga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sz="12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8572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503583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Kesimpulan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A376A-2B15-6F6A-5FFA-8FBBC8233A56}"/>
              </a:ext>
            </a:extLst>
          </p:cNvPr>
          <p:cNvSpPr txBox="1"/>
          <p:nvPr/>
        </p:nvSpPr>
        <p:spPr>
          <a:xfrm>
            <a:off x="503582" y="1345139"/>
            <a:ext cx="528099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Link Video :</a:t>
            </a:r>
          </a:p>
          <a:p>
            <a:r>
              <a:rPr lang="en-ID" dirty="0">
                <a:hlinkClick r:id="rId5"/>
              </a:rPr>
              <a:t>https://drive.google.com/drive/folders/1ndrE-zYSfpdQ8CI006l_woPzoN0IatkB?usp=drive_link</a:t>
            </a:r>
            <a:r>
              <a:rPr lang="en-ID" dirty="0"/>
              <a:t> </a:t>
            </a:r>
          </a:p>
          <a:p>
            <a:endParaRPr lang="en-ID" dirty="0"/>
          </a:p>
          <a:p>
            <a:r>
              <a:rPr lang="en-ID" dirty="0"/>
              <a:t>Link GitHub :</a:t>
            </a:r>
          </a:p>
          <a:p>
            <a:r>
              <a:rPr lang="en-ID" dirty="0">
                <a:hlinkClick r:id="rId6"/>
              </a:rPr>
              <a:t>https://github.com/dzakyabhiyasa/FinalTask_Kalbe-virtual-internship</a:t>
            </a:r>
            <a:r>
              <a:rPr lang="en-ID" dirty="0"/>
              <a:t> 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25746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13E63-0566-6D95-03F3-3EF76952C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74" y="4213951"/>
            <a:ext cx="1320108" cy="6386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40500" y="912550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40602" y="2052475"/>
            <a:ext cx="83769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" sz="1600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Task 1: </a:t>
            </a:r>
            <a:r>
              <a:rPr lang="en-ID" sz="1600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elakukan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i="1" dirty="0">
                <a:latin typeface="Rubik" panose="020B0604020202020204" charset="-79"/>
                <a:cs typeface="Rubik" panose="020B0604020202020204" charset="-79"/>
              </a:rPr>
              <a:t>data ingestion 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dan </a:t>
            </a:r>
            <a:r>
              <a:rPr lang="en-ID" sz="1600" i="1" dirty="0">
                <a:latin typeface="Rubik" panose="020B0604020202020204" charset="-79"/>
                <a:cs typeface="Rubik" panose="020B0604020202020204" charset="-79"/>
              </a:rPr>
              <a:t>exploratory data analysis 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di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dalam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dbeaver</a:t>
            </a:r>
            <a:endParaRPr lang="en" sz="1600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600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Task 2: </a:t>
            </a:r>
            <a:r>
              <a:rPr lang="en-ID" sz="1600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elakukan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i="1" dirty="0">
                <a:latin typeface="Rubik" panose="020B0604020202020204" charset="-79"/>
                <a:cs typeface="Rubik" panose="020B0604020202020204" charset="-79"/>
              </a:rPr>
              <a:t>data ingestion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dan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membuat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i="1" dirty="0">
                <a:latin typeface="Rubik" panose="020B0604020202020204" charset="-79"/>
                <a:cs typeface="Rubik" panose="020B0604020202020204" charset="-79"/>
              </a:rPr>
              <a:t>dashboard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di tableau public 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600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Task 3: </a:t>
            </a:r>
            <a:r>
              <a:rPr lang="en-ID" sz="1600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model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prediktif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" sz="1600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600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600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600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Task 4: </a:t>
            </a:r>
            <a:r>
              <a:rPr lang="en-ID" sz="1600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embuat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model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prediktif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" sz="1600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Clustering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9" y="726925"/>
            <a:ext cx="7251038" cy="4616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Data ingestion </a:t>
            </a:r>
            <a:r>
              <a:rPr lang="en-ID" sz="1800" b="1" dirty="0">
                <a:latin typeface="Rubik" panose="020B0604020202020204" charset="-79"/>
                <a:cs typeface="Rubik" panose="020B0604020202020204" charset="-79"/>
              </a:rPr>
              <a:t>dan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exploratory data analysis </a:t>
            </a:r>
            <a:r>
              <a:rPr lang="en-ID" sz="1800" b="1" i="1" dirty="0" err="1">
                <a:latin typeface="Rubik" panose="020B0604020202020204" charset="-79"/>
                <a:cs typeface="Rubik" panose="020B0604020202020204" charset="-79"/>
              </a:rPr>
              <a:t>dengan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800" b="1" dirty="0" err="1">
                <a:latin typeface="Rubik" panose="020B0604020202020204" charset="-79"/>
                <a:cs typeface="Rubik" panose="020B0604020202020204" charset="-79"/>
              </a:rPr>
              <a:t>dbeaver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1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105;p17">
            <a:extLst>
              <a:ext uri="{FF2B5EF4-FFF2-40B4-BE49-F238E27FC236}">
                <a16:creationId xmlns:a16="http://schemas.microsoft.com/office/drawing/2014/main" id="{79E546C3-55F4-FE54-99B8-0F7C8ECFC811}"/>
              </a:ext>
            </a:extLst>
          </p:cNvPr>
          <p:cNvSpPr txBox="1"/>
          <p:nvPr/>
        </p:nvSpPr>
        <p:spPr>
          <a:xfrm>
            <a:off x="426498" y="1151446"/>
            <a:ext cx="587943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ubik"/>
                <a:ea typeface="Rubik"/>
                <a:cs typeface="Rubik"/>
                <a:sym typeface="Rubik"/>
              </a:rPr>
              <a:t>Query 1 : Berapa rata-rata umur customer jika dilihat dari matrial statusnya ?</a:t>
            </a:r>
            <a:endParaRPr sz="12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EB854-A497-633D-0B6B-46DA1B006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03" y="2093078"/>
            <a:ext cx="3398815" cy="181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E1FC4-8991-5CF2-9B45-E7014FE32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997" y="2539448"/>
            <a:ext cx="2812024" cy="10059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9" y="726925"/>
            <a:ext cx="7251038" cy="4616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Data ingestion </a:t>
            </a:r>
            <a:r>
              <a:rPr lang="en-ID" sz="1800" b="1" dirty="0">
                <a:latin typeface="Rubik" panose="020B0604020202020204" charset="-79"/>
                <a:cs typeface="Rubik" panose="020B0604020202020204" charset="-79"/>
              </a:rPr>
              <a:t>dan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exploratory data analysis </a:t>
            </a:r>
            <a:r>
              <a:rPr lang="en-ID" sz="1800" b="1" i="1" dirty="0" err="1">
                <a:latin typeface="Rubik" panose="020B0604020202020204" charset="-79"/>
                <a:cs typeface="Rubik" panose="020B0604020202020204" charset="-79"/>
              </a:rPr>
              <a:t>dengan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800" b="1" dirty="0" err="1">
                <a:latin typeface="Rubik" panose="020B0604020202020204" charset="-79"/>
                <a:cs typeface="Rubik" panose="020B0604020202020204" charset="-79"/>
              </a:rPr>
              <a:t>dbeaver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1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105;p17">
            <a:extLst>
              <a:ext uri="{FF2B5EF4-FFF2-40B4-BE49-F238E27FC236}">
                <a16:creationId xmlns:a16="http://schemas.microsoft.com/office/drawing/2014/main" id="{79E546C3-55F4-FE54-99B8-0F7C8ECFC811}"/>
              </a:ext>
            </a:extLst>
          </p:cNvPr>
          <p:cNvSpPr txBox="1"/>
          <p:nvPr/>
        </p:nvSpPr>
        <p:spPr>
          <a:xfrm>
            <a:off x="426498" y="1151446"/>
            <a:ext cx="587943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Rubik"/>
                <a:ea typeface="Rubik"/>
                <a:cs typeface="Rubik"/>
                <a:sym typeface="Rubik"/>
              </a:rPr>
              <a:t>Query 2 :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Berapa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rata-rata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umur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customer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jika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dilihat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gender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nya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?</a:t>
            </a:r>
            <a:endParaRPr lang="en-ID" sz="1200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67B277-6A19-FBC9-04DA-807BDEC6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78" y="1945269"/>
            <a:ext cx="3017782" cy="2133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01F83F-5F5E-AA4D-E3D6-A2005CF0F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032" y="1915485"/>
            <a:ext cx="3375953" cy="922100"/>
          </a:xfrm>
          <a:prstGeom prst="rect">
            <a:avLst/>
          </a:prstGeom>
        </p:spPr>
      </p:pic>
      <p:sp>
        <p:nvSpPr>
          <p:cNvPr id="9" name="Google Shape;105;p17">
            <a:extLst>
              <a:ext uri="{FF2B5EF4-FFF2-40B4-BE49-F238E27FC236}">
                <a16:creationId xmlns:a16="http://schemas.microsoft.com/office/drawing/2014/main" id="{67CF9976-C8B9-D12D-0EF6-28DA7158D728}"/>
              </a:ext>
            </a:extLst>
          </p:cNvPr>
          <p:cNvSpPr txBox="1"/>
          <p:nvPr/>
        </p:nvSpPr>
        <p:spPr>
          <a:xfrm>
            <a:off x="4461032" y="3232322"/>
            <a:ext cx="311845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ubik"/>
                <a:ea typeface="Rubik"/>
                <a:cs typeface="Rubik"/>
                <a:sym typeface="Rubik"/>
              </a:rPr>
              <a:t>P</a:t>
            </a:r>
            <a:r>
              <a:rPr lang="en-ID" sz="1200" dirty="0" err="1">
                <a:latin typeface="Rubik"/>
                <a:ea typeface="Rubik"/>
                <a:cs typeface="Rubik"/>
                <a:sym typeface="Rubik"/>
              </a:rPr>
              <a:t>enjelasan</a:t>
            </a:r>
            <a:r>
              <a:rPr lang="en-ID" sz="1200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: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0 = Wanita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1 = </a:t>
            </a:r>
            <a:r>
              <a:rPr lang="en-ID" b="1" dirty="0" err="1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Pria</a:t>
            </a:r>
            <a:endParaRPr lang="en-ID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79464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9" y="726925"/>
            <a:ext cx="7251038" cy="4616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Data ingestion </a:t>
            </a:r>
            <a:r>
              <a:rPr lang="en-ID" sz="1800" b="1" dirty="0">
                <a:latin typeface="Rubik" panose="020B0604020202020204" charset="-79"/>
                <a:cs typeface="Rubik" panose="020B0604020202020204" charset="-79"/>
              </a:rPr>
              <a:t>dan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exploratory data analysis </a:t>
            </a:r>
            <a:r>
              <a:rPr lang="en-ID" sz="1800" b="1" i="1" dirty="0" err="1">
                <a:latin typeface="Rubik" panose="020B0604020202020204" charset="-79"/>
                <a:cs typeface="Rubik" panose="020B0604020202020204" charset="-79"/>
              </a:rPr>
              <a:t>dengan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800" b="1" dirty="0" err="1">
                <a:latin typeface="Rubik" panose="020B0604020202020204" charset="-79"/>
                <a:cs typeface="Rubik" panose="020B0604020202020204" charset="-79"/>
              </a:rPr>
              <a:t>dbeaver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1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105;p17">
            <a:extLst>
              <a:ext uri="{FF2B5EF4-FFF2-40B4-BE49-F238E27FC236}">
                <a16:creationId xmlns:a16="http://schemas.microsoft.com/office/drawing/2014/main" id="{79E546C3-55F4-FE54-99B8-0F7C8ECFC811}"/>
              </a:ext>
            </a:extLst>
          </p:cNvPr>
          <p:cNvSpPr txBox="1"/>
          <p:nvPr/>
        </p:nvSpPr>
        <p:spPr>
          <a:xfrm>
            <a:off x="426498" y="1151446"/>
            <a:ext cx="587943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Rubik"/>
                <a:ea typeface="Rubik"/>
                <a:cs typeface="Rubik"/>
                <a:sym typeface="Rubik"/>
              </a:rPr>
              <a:t>Query 3 : </a:t>
            </a:r>
            <a:r>
              <a:rPr lang="en-ID" sz="1200" dirty="0" err="1"/>
              <a:t>Tentukan</a:t>
            </a:r>
            <a:r>
              <a:rPr lang="en-ID" sz="1200" dirty="0"/>
              <a:t> </a:t>
            </a:r>
            <a:r>
              <a:rPr lang="en-ID" sz="1200" dirty="0" err="1"/>
              <a:t>nama</a:t>
            </a:r>
            <a:r>
              <a:rPr lang="en-ID" sz="1200" dirty="0"/>
              <a:t> store </a:t>
            </a:r>
            <a:r>
              <a:rPr lang="en-ID" sz="1200" dirty="0" err="1"/>
              <a:t>dengan</a:t>
            </a:r>
            <a:r>
              <a:rPr lang="en-ID" sz="1200" dirty="0"/>
              <a:t> total quantity </a:t>
            </a:r>
            <a:r>
              <a:rPr lang="en-ID" sz="1200" dirty="0" err="1"/>
              <a:t>terbanyak</a:t>
            </a:r>
            <a:r>
              <a:rPr lang="en-ID" sz="1200" dirty="0"/>
              <a:t>!</a:t>
            </a:r>
            <a:endParaRPr lang="en-ID" sz="1200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44375-8349-FEB5-FFEB-7AE190A3A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4" y="1842607"/>
            <a:ext cx="2880610" cy="2491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F31D8-DEA0-9AC8-608D-54183E7D2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286" y="1915485"/>
            <a:ext cx="2545301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6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9" y="726925"/>
            <a:ext cx="7251038" cy="4616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Data ingestion </a:t>
            </a:r>
            <a:r>
              <a:rPr lang="en-ID" sz="1800" b="1" dirty="0">
                <a:latin typeface="Rubik" panose="020B0604020202020204" charset="-79"/>
                <a:cs typeface="Rubik" panose="020B0604020202020204" charset="-79"/>
              </a:rPr>
              <a:t>dan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exploratory data analysis </a:t>
            </a:r>
            <a:r>
              <a:rPr lang="en-ID" sz="1800" b="1" i="1" dirty="0" err="1">
                <a:latin typeface="Rubik" panose="020B0604020202020204" charset="-79"/>
                <a:cs typeface="Rubik" panose="020B0604020202020204" charset="-79"/>
              </a:rPr>
              <a:t>dengan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800" b="1" dirty="0" err="1">
                <a:latin typeface="Rubik" panose="020B0604020202020204" charset="-79"/>
                <a:cs typeface="Rubik" panose="020B0604020202020204" charset="-79"/>
              </a:rPr>
              <a:t>dbeaver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1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105;p17">
            <a:extLst>
              <a:ext uri="{FF2B5EF4-FFF2-40B4-BE49-F238E27FC236}">
                <a16:creationId xmlns:a16="http://schemas.microsoft.com/office/drawing/2014/main" id="{79E546C3-55F4-FE54-99B8-0F7C8ECFC811}"/>
              </a:ext>
            </a:extLst>
          </p:cNvPr>
          <p:cNvSpPr txBox="1"/>
          <p:nvPr/>
        </p:nvSpPr>
        <p:spPr>
          <a:xfrm>
            <a:off x="426498" y="1151446"/>
            <a:ext cx="587943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Query 4 :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Tentukan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nama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produk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terlaris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dengan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 total amount </a:t>
            </a:r>
            <a:r>
              <a:rPr lang="en-ID" sz="1200" dirty="0" err="1">
                <a:latin typeface="Rubik" panose="020B0604020202020204" charset="-79"/>
                <a:cs typeface="Rubik" panose="020B0604020202020204" charset="-79"/>
              </a:rPr>
              <a:t>terbanyak</a:t>
            </a:r>
            <a:r>
              <a:rPr lang="en-ID" sz="1200" dirty="0">
                <a:latin typeface="Rubik" panose="020B0604020202020204" charset="-79"/>
                <a:cs typeface="Rubik" panose="020B0604020202020204" charset="-79"/>
              </a:rPr>
              <a:t>! </a:t>
            </a:r>
            <a:endParaRPr lang="en-ID" sz="1200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199E4-DDD1-632C-2028-F20306C13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43" y="1613081"/>
            <a:ext cx="3589331" cy="2560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333D06-7CE0-602F-88CF-C2FA3CECD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459" y="1729860"/>
            <a:ext cx="2911092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0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494123"/>
            <a:ext cx="8028389" cy="46163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Dashboard - Sales</a:t>
            </a:r>
            <a:endParaRPr sz="18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185625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2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BBFE1-A28B-F9E7-90A3-DB8CC1850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77" y="1035423"/>
            <a:ext cx="7108446" cy="38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426498" y="726925"/>
            <a:ext cx="8028389" cy="600134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800" b="1" i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Machine Learning Regresion </a:t>
            </a:r>
            <a:r>
              <a:rPr lang="en-ID" sz="1800" b="1" i="1" dirty="0">
                <a:latin typeface="Rubik" panose="020B0604020202020204" charset="-79"/>
                <a:cs typeface="Rubik" panose="020B0604020202020204" charset="-79"/>
              </a:rPr>
              <a:t>(time series)</a:t>
            </a:r>
            <a:endParaRPr lang="en" sz="1800" b="1" i="1" dirty="0"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426498" y="357623"/>
            <a:ext cx="79256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Task 3 :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BA262-B346-5D40-67DD-976CE430D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32" y="1453850"/>
            <a:ext cx="3058825" cy="2964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36515-50D4-DC47-F9FD-800CCDC2B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50896"/>
            <a:ext cx="3300042" cy="29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21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</TotalTime>
  <Words>672</Words>
  <Application>Microsoft Office PowerPoint</Application>
  <PresentationFormat>On-screen Show (16:9)</PresentationFormat>
  <Paragraphs>118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Rubik Light</vt:lpstr>
      <vt:lpstr>Arial</vt:lpstr>
      <vt:lpstr>Rubik SemiBold</vt:lpstr>
      <vt:lpstr>Rubik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SYAFIQ</cp:lastModifiedBy>
  <cp:revision>12</cp:revision>
  <dcterms:modified xsi:type="dcterms:W3CDTF">2023-09-03T06:18:08Z</dcterms:modified>
</cp:coreProperties>
</file>